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79" r:id="rId3"/>
    <p:sldId id="289" r:id="rId4"/>
    <p:sldId id="319" r:id="rId5"/>
    <p:sldId id="328" r:id="rId6"/>
    <p:sldId id="329" r:id="rId7"/>
    <p:sldId id="330" r:id="rId8"/>
    <p:sldId id="33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29CD7-3FF0-40A5-BA60-D786DD5686AF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A556D-89A1-43A2-A5D1-E3FCB7A9B5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8510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0391" y="0"/>
            <a:ext cx="54836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Imagem 7" descr="C:\Users\PENTAGONO\Pictures\Logomarcas\sebrae.bm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685" y="4785551"/>
            <a:ext cx="936104" cy="44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1844824"/>
            <a:ext cx="9144000" cy="201622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Workshop</a:t>
            </a:r>
          </a:p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</a:t>
            </a:r>
          </a:p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Ano 2014</a:t>
            </a:r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pt-B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pt-B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AutoShape 2" descr="Exiba NTI.png na apresentação de slid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Exiba NTI.png na apresentação de slid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37" y="560271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291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4099" name="Picture 3" descr="C:\Users\KITANISHI\AppData\Local\Microsoft\Windows\Temporary Internet Files\Content.IE5\EIJ79R1Q\MP90040096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61539"/>
            <a:ext cx="4716017" cy="58964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CaixaDeTexto 67"/>
          <p:cNvSpPr txBox="1"/>
          <p:nvPr/>
        </p:nvSpPr>
        <p:spPr>
          <a:xfrm>
            <a:off x="4932040" y="2492896"/>
            <a:ext cx="38904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</a:p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Gestão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0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683012" y="3933056"/>
            <a:ext cx="4368485" cy="244827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4932040" y="836712"/>
            <a:ext cx="38904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13505" y="2996952"/>
            <a:ext cx="4446494" cy="17281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4688" y="5976664"/>
            <a:ext cx="894805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tângulo de cantos arredondados 30"/>
          <p:cNvSpPr/>
          <p:nvPr/>
        </p:nvSpPr>
        <p:spPr>
          <a:xfrm>
            <a:off x="113505" y="4941168"/>
            <a:ext cx="4446494" cy="17555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4644008" y="1772816"/>
            <a:ext cx="4446494" cy="20162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35496" y="1412776"/>
            <a:ext cx="4520603" cy="136815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286593" y="1556792"/>
            <a:ext cx="100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Finanças</a:t>
            </a:r>
            <a:endParaRPr lang="pt-BR" b="1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6048164" y="1844824"/>
            <a:ext cx="241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Gestão de Pessoas</a:t>
            </a:r>
            <a:endParaRPr lang="pt-BR" b="1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1286592" y="3284984"/>
            <a:ext cx="201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Clientes e Mercado</a:t>
            </a:r>
            <a:endParaRPr lang="pt-BR" b="1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5892146" y="4221088"/>
            <a:ext cx="257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Gestão de Processos </a:t>
            </a:r>
            <a:endParaRPr lang="pt-BR" b="1" dirty="0"/>
          </a:p>
        </p:txBody>
      </p:sp>
      <p:pic>
        <p:nvPicPr>
          <p:cNvPr id="54" name="Picture 4" descr="C:\Users\PENTAGONO\AppData\Local\Microsoft\Windows\Temporary Internet Files\Low\Content.IE5\YP833ZQN\j043151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97" y="1484784"/>
            <a:ext cx="540503" cy="498926"/>
          </a:xfrm>
          <a:prstGeom prst="rect">
            <a:avLst/>
          </a:prstGeom>
          <a:noFill/>
        </p:spPr>
      </p:pic>
      <p:pic>
        <p:nvPicPr>
          <p:cNvPr id="55" name="Picture 5" descr="C:\Users\PENTAGONO\AppData\Local\Microsoft\Windows\Temporary Internet Files\Low\Content.IE5\YC287OUS\j043381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0068" y="1772816"/>
            <a:ext cx="773912" cy="714380"/>
          </a:xfrm>
          <a:prstGeom prst="rect">
            <a:avLst/>
          </a:prstGeom>
          <a:noFill/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0069" y="4149080"/>
            <a:ext cx="606731" cy="51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7" descr="C:\Users\PENTAGONO\AppData\Local\Microsoft\Windows\Temporary Internet Files\Low\Content.IE5\YC287OUS\j044147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489" y="3140968"/>
            <a:ext cx="1021367" cy="942800"/>
          </a:xfrm>
          <a:prstGeom prst="rect">
            <a:avLst/>
          </a:prstGeom>
          <a:noFill/>
        </p:spPr>
      </p:pic>
      <p:sp>
        <p:nvSpPr>
          <p:cNvPr id="62" name="CaixaDeTexto 61"/>
          <p:cNvSpPr txBox="1"/>
          <p:nvPr/>
        </p:nvSpPr>
        <p:spPr>
          <a:xfrm>
            <a:off x="1832654" y="5112568"/>
            <a:ext cx="148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Sociedade</a:t>
            </a:r>
            <a:endParaRPr lang="pt-BR" b="1" dirty="0"/>
          </a:p>
        </p:txBody>
      </p:sp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4515" y="5040561"/>
            <a:ext cx="78008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" name="CaixaDeTexto 64"/>
          <p:cNvSpPr txBox="1"/>
          <p:nvPr/>
        </p:nvSpPr>
        <p:spPr>
          <a:xfrm>
            <a:off x="737574" y="1844825"/>
            <a:ext cx="3822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Faturamento Anual Médio por colaborador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Crescimento  do Faturamento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de inadimplência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Investimento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1130575" y="3717033"/>
            <a:ext cx="3425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Faturamento Anual Médio por Cliente;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Crescimento da Carteira de Clientes;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Valor Médio da Hora Técnica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72505" y="2492897"/>
            <a:ext cx="4056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Índice Anual de investimento em Capacitação (R$)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investimento em Capacitação (em horas per capita)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Despesas com Rec. Humanos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Rotatividade de Pessoas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818541" y="5688633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Investimento Anual em Ações Sociais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de Participação em Campanhas Sociais;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Inclusão Digital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5493434" y="4626804"/>
            <a:ext cx="3432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Desenvolvimento: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Retrabalho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Novas funcionalidades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Horas Faturadas</a:t>
            </a:r>
          </a:p>
          <a:p>
            <a:pPr marL="342900" indent="-342900"/>
            <a:endParaRPr lang="pt-BR" sz="1200" dirty="0" smtClean="0"/>
          </a:p>
          <a:p>
            <a:pPr marL="342900" indent="-342900"/>
            <a:r>
              <a:rPr lang="pt-BR" sz="1200" dirty="0" smtClean="0"/>
              <a:t>Suporte: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Conformidade com Prazo de Entrega.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Média de chamados do suporte</a:t>
            </a:r>
            <a:endParaRPr lang="pt-BR" sz="1200" dirty="0"/>
          </a:p>
        </p:txBody>
      </p:sp>
    </p:spTree>
    <p:extLst>
      <p:ext uri="{BB962C8B-B14F-4D97-AF65-F5344CB8AC3E}">
        <p14:creationId xmlns="" xmlns:p14="http://schemas.microsoft.com/office/powerpoint/2010/main" val="19867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2014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" y="2043113"/>
            <a:ext cx="88201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2014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3" y="2247900"/>
            <a:ext cx="88296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2014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343150"/>
            <a:ext cx="8839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2014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" y="2352675"/>
            <a:ext cx="88201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2014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3" y="2552700"/>
            <a:ext cx="8829675" cy="224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4923</TotalTime>
  <Words>213</Words>
  <Application>Microsoft Office PowerPoint</Application>
  <PresentationFormat>Apresentação na tela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PENTAGONO</dc:creator>
  <cp:lastModifiedBy>Paulo</cp:lastModifiedBy>
  <cp:revision>282</cp:revision>
  <dcterms:created xsi:type="dcterms:W3CDTF">2012-05-02T11:19:31Z</dcterms:created>
  <dcterms:modified xsi:type="dcterms:W3CDTF">2014-07-01T14:28:29Z</dcterms:modified>
</cp:coreProperties>
</file>